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7" r:id="rId2"/>
    <p:sldId id="268" r:id="rId3"/>
    <p:sldId id="269" r:id="rId4"/>
    <p:sldId id="270" r:id="rId5"/>
    <p:sldId id="271" r:id="rId6"/>
  </p:sldIdLst>
  <p:sldSz cx="12188825" cy="6858000"/>
  <p:notesSz cx="6735763" cy="9866313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84" y="-123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805B3-F183-4F9B-AFC6-AB54EB7E2CE5}" type="datetimeFigureOut">
              <a:rPr lang="en-US" smtClean="0"/>
              <a:t>08-Nov-18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0D093-F4C2-4A3E-899D-0B663E6CF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03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6CA71-1A25-4755-97F9-8C39F6719710}" type="datetimeFigureOut">
              <a:rPr lang="en-US" smtClean="0"/>
              <a:t>08-Nov-18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38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FFF3A-722C-40B6-99FE-3B4362782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1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FF3A-722C-40B6-99FE-3B4362782C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39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FF3A-722C-40B6-99FE-3B4362782C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68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361" y="3657600"/>
            <a:ext cx="10360501" cy="1470025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TITLE OF THE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4523" y="5181600"/>
            <a:ext cx="8532178" cy="7620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 dirty="0" smtClean="0"/>
              <a:t>Authors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598612" y="2209800"/>
            <a:ext cx="9144000" cy="147002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ctr" defTabSz="1218987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400" dirty="0" smtClean="0"/>
              <a:t>II International Scientific Conference</a:t>
            </a:r>
            <a:br>
              <a:rPr lang="sr-Latn-RS" sz="2400" dirty="0" smtClean="0"/>
            </a:br>
            <a:r>
              <a:rPr lang="sr-Latn-RS" sz="2400" b="1" dirty="0" smtClean="0"/>
              <a:t>REGIONAL DEVELOPMENT AND CROSS-BORDER COOPERATION</a:t>
            </a:r>
            <a:br>
              <a:rPr lang="sr-Latn-RS" sz="2400" b="1" dirty="0" smtClean="0"/>
            </a:br>
            <a:r>
              <a:rPr lang="sr-Latn-RS" sz="2400" dirty="0" smtClean="0"/>
              <a:t>Pirot, Republic of Serbia</a:t>
            </a:r>
            <a:r>
              <a:rPr lang="sr-Latn-RS" sz="2400" b="1" dirty="0" smtClean="0"/>
              <a:t> </a:t>
            </a:r>
            <a:endParaRPr lang="en-US" sz="24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850553" y="6320135"/>
            <a:ext cx="284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aseline="0" dirty="0" smtClean="0">
                <a:solidFill>
                  <a:schemeClr val="bg1">
                    <a:lumMod val="50000"/>
                  </a:schemeClr>
                </a:solidFill>
              </a:rPr>
              <a:t>December </a:t>
            </a:r>
            <a:r>
              <a:rPr lang="sr-Latn-RS" baseline="0" dirty="0" smtClean="0">
                <a:solidFill>
                  <a:schemeClr val="bg1">
                    <a:lumMod val="50000"/>
                  </a:schemeClr>
                </a:solidFill>
              </a:rPr>
              <a:t>15, </a:t>
            </a:r>
            <a:r>
              <a:rPr lang="sr-Latn-RS" baseline="0" dirty="0" smtClean="0">
                <a:solidFill>
                  <a:schemeClr val="bg1">
                    <a:lumMod val="50000"/>
                  </a:schemeClr>
                </a:solidFill>
              </a:rPr>
              <a:t>2018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60308243"/>
              </p:ext>
            </p:extLst>
          </p:nvPr>
        </p:nvGraphicFramePr>
        <p:xfrm>
          <a:off x="531812" y="381000"/>
          <a:ext cx="1129709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ocument" r:id="rId4" imgW="6747536" imgH="819518" progId="Word.Document.12">
                  <p:embed/>
                </p:oleObj>
              </mc:Choice>
              <mc:Fallback>
                <p:oleObj name="Document" r:id="rId4" imgW="6747536" imgH="8195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1812" y="381000"/>
                        <a:ext cx="11297093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424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08-Nov-18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4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5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5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08-Nov-18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2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274639"/>
            <a:ext cx="9371172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212" y="1600201"/>
            <a:ext cx="9371172" cy="4525963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08212" y="6356351"/>
            <a:ext cx="1600200" cy="349249"/>
          </a:xfrm>
        </p:spPr>
        <p:txBody>
          <a:bodyPr/>
          <a:lstStyle/>
          <a:p>
            <a:fld id="{97F6EF72-94B7-4EAC-94B8-F191096B473E}" type="datetimeFigureOut">
              <a:rPr lang="en-US" smtClean="0"/>
              <a:t>08-Nov-18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5358897" cy="34924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4412" y="6356351"/>
            <a:ext cx="1674972" cy="349249"/>
          </a:xfrm>
        </p:spPr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660650" y="3074987"/>
            <a:ext cx="67468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89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08-Nov-18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5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08-Nov-18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9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08-Nov-18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0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08-Nov-18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1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08-Nov-18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08-Nov-18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4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08-Nov-18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3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6EF72-94B7-4EAC-94B8-F191096B473E}" type="datetimeFigureOut">
              <a:rPr lang="en-US" smtClean="0"/>
              <a:t>08-Nov-18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TITLE OF THE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Authors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6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5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9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11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7</Words>
  <Application>Microsoft Office PowerPoint</Application>
  <PresentationFormat>Custom</PresentationFormat>
  <Paragraphs>4</Paragraphs>
  <Slides>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Document</vt:lpstr>
      <vt:lpstr>TITLE OF THE WORK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Scientific Conference  REGIONAL DEVELOPMENT AND  CROSS-BORDER COOPERATION Pirot, Republic of Serbia</dc:title>
  <dc:creator>Vladan Stojanovic</dc:creator>
  <cp:lastModifiedBy>Vladan Stojanovic</cp:lastModifiedBy>
  <cp:revision>19</cp:revision>
  <cp:lastPrinted>2018-11-02T08:46:52Z</cp:lastPrinted>
  <dcterms:created xsi:type="dcterms:W3CDTF">2017-10-24T06:32:17Z</dcterms:created>
  <dcterms:modified xsi:type="dcterms:W3CDTF">2018-11-08T07:31:32Z</dcterms:modified>
</cp:coreProperties>
</file>